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7" r:id="rId3"/>
    <p:sldId id="259" r:id="rId4"/>
    <p:sldId id="260" r:id="rId5"/>
    <p:sldId id="264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24-05-2025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391</Words>
  <Application>Microsoft Office PowerPoint</Application>
  <PresentationFormat>Widescreen</PresentationFormat>
  <Paragraphs>36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Microsoft Sans Serif</vt:lpstr>
      <vt:lpstr>Office Theme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mohammadsahil3786@gmail.com</cp:lastModifiedBy>
  <cp:revision>13</cp:revision>
  <dcterms:created xsi:type="dcterms:W3CDTF">2025-01-20T11:39:00Z</dcterms:created>
  <dcterms:modified xsi:type="dcterms:W3CDTF">2025-05-24T13:22:50Z</dcterms:modified>
</cp:coreProperties>
</file>